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24A091A7-EF93-4D79-9BBC-727679792C23}">
  <a:tblStyle styleId="{24A091A7-EF93-4D79-9BBC-727679792C2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fcb000e3_0_95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fcb000e3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JOURNEY MAP</a:t>
            </a:r>
            <a:endParaRPr>
              <a:solidFill>
                <a:srgbClr val="8D86FC"/>
              </a:solidFill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404162" y="121339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{24A091A7-EF93-4D79-9BBC-727679792C23}</a:tableStyleId>
              </a:tblPr>
              <a:tblGrid>
                <a:gridCol w="2212850"/>
                <a:gridCol w="1281725"/>
                <a:gridCol w="1281725"/>
                <a:gridCol w="1281725"/>
                <a:gridCol w="1281725"/>
                <a:gridCol w="1281725"/>
                <a:gridCol w="1281725"/>
              </a:tblGrid>
              <a:tr h="734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6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Timeline</a:t>
                      </a:r>
                      <a:endParaRPr>
                        <a:solidFill>
                          <a:srgbClr val="8D86FC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</a:tr>
              <a:tr h="1671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do users do?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918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do users like?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913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do users not like?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671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Opportunities to improve experience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